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62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92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40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72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211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43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48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27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28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16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3325-5437-4C3F-A3F5-4518F5E9F8F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B898-FA3B-475C-850E-E94616F4D7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41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09" y="430028"/>
            <a:ext cx="3973253" cy="114470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866131" y="1574732"/>
            <a:ext cx="4497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CASSA DI RISPARMIO DI ASTI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13039" y="2273642"/>
            <a:ext cx="4151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CONDIZIONI</a:t>
            </a:r>
            <a:r>
              <a:rPr lang="it-IT" dirty="0" smtClean="0"/>
              <a:t>: Decorrenza 25 Ottobre 2015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648" y="3242656"/>
            <a:ext cx="9069859" cy="279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92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53" y="481712"/>
            <a:ext cx="11388492" cy="3002893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803" y="4145259"/>
            <a:ext cx="10482759" cy="8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1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14" y="626075"/>
            <a:ext cx="9064310" cy="395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81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Testa</dc:creator>
  <cp:lastModifiedBy>Francesca Testa</cp:lastModifiedBy>
  <cp:revision>3</cp:revision>
  <dcterms:created xsi:type="dcterms:W3CDTF">2023-01-23T09:17:40Z</dcterms:created>
  <dcterms:modified xsi:type="dcterms:W3CDTF">2023-01-23T09:58:04Z</dcterms:modified>
</cp:coreProperties>
</file>